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8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A7DCB6-6AA4-45BF-B86F-00267C5F533F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7C0C99-196B-4DCA-A73A-474F70CE1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5DCA6-0EA5-4453-8D3A-68B2567BBD54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99D7B-7070-419A-AF88-6301AF6151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177AF-0B2B-4E7E-BDE4-756203556DC3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7D3DF-3228-457E-AE38-971BC1EC1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8D5CC-8EF2-4E87-BE87-BD49CA4D4900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99260-8420-4CFE-B5B4-84AADF0E7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6BC36D-8C14-4B2A-8F91-C8F77EE7997C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B0BBC4-9838-4A11-9299-F6D1EC115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8C848-13A8-4CC5-91B7-46ACF4788A8C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F2047-4A93-418D-BC12-7C326D9809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238A6B-6E96-4ED6-9453-5E6E72689B93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8CA14C-824B-45EE-A46F-5D02E14832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CBF43-1669-4207-93C4-FD86388FB409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5DB46-E37E-4BE7-AC38-895202310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E85BE0-2327-45FC-95BB-9173BDB7E74A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116935-7F90-4BA7-89B7-5525ED4FC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3117E4-3D4E-4B78-8C3D-A7D4B51394BC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BA8EEE-648B-4212-BC77-102F68618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BE8205-851A-44B0-926F-66F13B389847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BE5B99-4861-4C0C-8D8D-A0C2E79C8B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101AF03-F30E-4800-8D4A-31ED45A03646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1D183F6-41B9-4B65-9591-00B5352F1D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7" r:id="rId2"/>
    <p:sldLayoutId id="2147483713" r:id="rId3"/>
    <p:sldLayoutId id="2147483708" r:id="rId4"/>
    <p:sldLayoutId id="2147483714" r:id="rId5"/>
    <p:sldLayoutId id="2147483709" r:id="rId6"/>
    <p:sldLayoutId id="2147483715" r:id="rId7"/>
    <p:sldLayoutId id="2147483716" r:id="rId8"/>
    <p:sldLayoutId id="2147483717" r:id="rId9"/>
    <p:sldLayoutId id="2147483710" r:id="rId10"/>
    <p:sldLayoutId id="214748371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 smtClean="0">
                <a:solidFill>
                  <a:schemeClr val="tx2">
                    <a:satMod val="130000"/>
                  </a:schemeClr>
                </a:solidFill>
              </a:rPr>
              <a:t>Microwave Devices E511</a:t>
            </a:r>
            <a:endParaRPr lang="en-US" u="sng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Lecture 12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Amr</a:t>
            </a:r>
            <a:r>
              <a:rPr lang="en-US" dirty="0" smtClean="0"/>
              <a:t> </a:t>
            </a:r>
            <a:r>
              <a:rPr lang="en-US" dirty="0" err="1" smtClean="0"/>
              <a:t>Al.Awamry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3000" y="838200"/>
            <a:ext cx="36599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u="sng" dirty="0" smtClean="0">
                <a:solidFill>
                  <a:schemeClr val="tx2"/>
                </a:solidFill>
              </a:rPr>
              <a:t>Stop-band </a:t>
            </a:r>
            <a:r>
              <a:rPr lang="en-US" sz="2400" i="1" u="sng" dirty="0" smtClean="0">
                <a:solidFill>
                  <a:schemeClr val="tx2"/>
                </a:solidFill>
              </a:rPr>
              <a:t>transformation</a:t>
            </a:r>
            <a:endParaRPr lang="en-US" sz="2400" i="1" u="sng" dirty="0">
              <a:solidFill>
                <a:schemeClr val="tx2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1524000"/>
            <a:ext cx="23431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667000"/>
            <a:ext cx="154305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2590800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981200" y="4343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Series 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15000" y="4343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Shunt C</a:t>
            </a:r>
            <a:endParaRPr lang="en-US" dirty="0"/>
          </a:p>
        </p:txBody>
      </p:sp>
      <p:sp>
        <p:nvSpPr>
          <p:cNvPr id="10" name="Овал 9"/>
          <p:cNvSpPr/>
          <p:nvPr/>
        </p:nvSpPr>
        <p:spPr>
          <a:xfrm>
            <a:off x="3200400" y="5181600"/>
            <a:ext cx="20574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Plz</a:t>
            </a:r>
            <a:r>
              <a:rPr lang="en-US" dirty="0" smtClean="0"/>
              <a:t> look at ex 8.3, ex 8.4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 Summary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828800"/>
            <a:ext cx="61722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Agenda 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219" name="Содержимое 3"/>
          <p:cNvSpPr>
            <a:spLocks noGrp="1"/>
          </p:cNvSpPr>
          <p:nvPr>
            <p:ph idx="1"/>
          </p:nvPr>
        </p:nvSpPr>
        <p:spPr>
          <a:xfrm>
            <a:off x="1371600" y="2362200"/>
            <a:ext cx="7497763" cy="2438400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Filter </a:t>
            </a:r>
            <a:r>
              <a:rPr lang="en-US" sz="2400" b="1" dirty="0" smtClean="0"/>
              <a:t>design</a:t>
            </a:r>
          </a:p>
          <a:p>
            <a:pPr eaLnBrk="1" hangingPunct="1"/>
            <a:r>
              <a:rPr lang="en-US" sz="2400" b="1" dirty="0" smtClean="0"/>
              <a:t>Filter </a:t>
            </a:r>
            <a:r>
              <a:rPr lang="en-US" sz="2400" b="1" dirty="0" smtClean="0"/>
              <a:t>Prototype</a:t>
            </a:r>
          </a:p>
          <a:p>
            <a:pPr eaLnBrk="1" hangingPunct="1"/>
            <a:r>
              <a:rPr lang="en-US" sz="2400" b="1" dirty="0" smtClean="0"/>
              <a:t>Impedance and Frequency </a:t>
            </a:r>
            <a:r>
              <a:rPr lang="en-US" sz="2400" b="1" dirty="0" smtClean="0"/>
              <a:t>Scaling</a:t>
            </a:r>
          </a:p>
          <a:p>
            <a:pPr eaLnBrk="1" hangingPunct="1"/>
            <a:r>
              <a:rPr lang="en-US" sz="2400" b="1" dirty="0" smtClean="0"/>
              <a:t>LP,HP,BP,SP transformations</a:t>
            </a:r>
            <a:endParaRPr lang="en-US" sz="2400" b="1" dirty="0" smtClean="0"/>
          </a:p>
          <a:p>
            <a:pPr eaLnBrk="1" hangingPunct="1"/>
            <a:endParaRPr lang="en-US" sz="2400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MW Filter design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590800"/>
            <a:ext cx="496252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95400" y="17526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u="sng" dirty="0" smtClean="0">
                <a:solidFill>
                  <a:schemeClr val="accent3"/>
                </a:solidFill>
              </a:rPr>
              <a:t>Insertion loss method</a:t>
            </a:r>
            <a:endParaRPr lang="en-US" sz="2400" i="1" u="sng" dirty="0">
              <a:solidFill>
                <a:schemeClr val="accent3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3505200"/>
            <a:ext cx="19335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990600" y="2743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Power loss ration</a:t>
            </a:r>
            <a:endParaRPr lang="en-US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3124200" y="28194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19200" y="3657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Insertion loss</a:t>
            </a:r>
            <a:endParaRPr lang="en-US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3124200" y="37338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295400" y="44196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Reflection coefficient is even function so it can be represented in the form :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5105400"/>
            <a:ext cx="2514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1600200" y="624840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then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5943600"/>
            <a:ext cx="18669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loss ..cont.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16002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Maximally flat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981200"/>
            <a:ext cx="23431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295400" y="297180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Equal ripple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3352800"/>
            <a:ext cx="22098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72200" y="21336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Called Butterworth filter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0" y="34290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Called Chebyshev Filter 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3886200"/>
            <a:ext cx="4267200" cy="278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 design procedure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962400"/>
            <a:ext cx="5969845" cy="139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вал 4"/>
          <p:cNvSpPr/>
          <p:nvPr/>
        </p:nvSpPr>
        <p:spPr>
          <a:xfrm>
            <a:off x="838200" y="2057400"/>
            <a:ext cx="19812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Complete system requirements</a:t>
            </a:r>
            <a:endParaRPr lang="en-US" dirty="0"/>
          </a:p>
        </p:txBody>
      </p:sp>
      <p:sp>
        <p:nvSpPr>
          <p:cNvPr id="6" name="Овал 5"/>
          <p:cNvSpPr/>
          <p:nvPr/>
        </p:nvSpPr>
        <p:spPr>
          <a:xfrm>
            <a:off x="5105400" y="1981200"/>
            <a:ext cx="13716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HPF</a:t>
            </a:r>
          </a:p>
          <a:p>
            <a:pPr algn="ctr"/>
            <a:r>
              <a:rPr lang="en-US" dirty="0" smtClean="0"/>
              <a:t>LPF</a:t>
            </a:r>
          </a:p>
          <a:p>
            <a:pPr algn="ctr"/>
            <a:r>
              <a:rPr lang="en-US" dirty="0" smtClean="0"/>
              <a:t>BPF</a:t>
            </a:r>
          </a:p>
          <a:p>
            <a:pPr algn="ctr"/>
            <a:r>
              <a:rPr lang="en-US" dirty="0" smtClean="0"/>
              <a:t>BRF</a:t>
            </a:r>
            <a:endParaRPr lang="en-US" dirty="0"/>
          </a:p>
        </p:txBody>
      </p:sp>
      <p:sp>
        <p:nvSpPr>
          <p:cNvPr id="7" name="Овал 6"/>
          <p:cNvSpPr/>
          <p:nvPr/>
        </p:nvSpPr>
        <p:spPr>
          <a:xfrm>
            <a:off x="7010400" y="1828800"/>
            <a:ext cx="18288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Passive or Active </a:t>
            </a:r>
            <a:endParaRPr lang="en-US" dirty="0"/>
          </a:p>
        </p:txBody>
      </p:sp>
      <p:sp>
        <p:nvSpPr>
          <p:cNvPr id="8" name="Овал 7"/>
          <p:cNvSpPr/>
          <p:nvPr/>
        </p:nvSpPr>
        <p:spPr>
          <a:xfrm>
            <a:off x="3200400" y="2133600"/>
            <a:ext cx="14478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Specify design method</a:t>
            </a:r>
            <a:endParaRPr lang="en-US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981200" y="3352800"/>
            <a:ext cx="533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038600" y="3505200"/>
            <a:ext cx="152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5715000" y="3352800"/>
            <a:ext cx="76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7" idx="4"/>
          </p:cNvCxnSpPr>
          <p:nvPr/>
        </p:nvCxnSpPr>
        <p:spPr>
          <a:xfrm flipH="1">
            <a:off x="7391400" y="3429000"/>
            <a:ext cx="533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 Prototype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752600"/>
            <a:ext cx="6286500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 Prototype …cont.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600200"/>
            <a:ext cx="726757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Impedance and Frequency Scaling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828800"/>
            <a:ext cx="1898523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2514600"/>
            <a:ext cx="13843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2057400"/>
            <a:ext cx="1752600" cy="1811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люс 6"/>
          <p:cNvSpPr/>
          <p:nvPr/>
        </p:nvSpPr>
        <p:spPr>
          <a:xfrm>
            <a:off x="3276600" y="2590800"/>
            <a:ext cx="457200" cy="533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Равно 7"/>
          <p:cNvSpPr/>
          <p:nvPr/>
        </p:nvSpPr>
        <p:spPr>
          <a:xfrm>
            <a:off x="5410200" y="2667000"/>
            <a:ext cx="762000" cy="4572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0" y="4800600"/>
            <a:ext cx="6705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accent3"/>
                </a:solidFill>
                <a:latin typeface="Chiller" pitchFamily="82" charset="0"/>
              </a:rPr>
              <a:t>Now we got Low Pass filter prototype at the required cut of frequency taken into consideration characteristic impedance </a:t>
            </a:r>
            <a:r>
              <a:rPr lang="en-US" sz="2800" i="1" dirty="0" err="1" smtClean="0">
                <a:solidFill>
                  <a:schemeClr val="accent3"/>
                </a:solidFill>
                <a:latin typeface="Chiller" pitchFamily="82" charset="0"/>
              </a:rPr>
              <a:t>denormalization</a:t>
            </a:r>
            <a:r>
              <a:rPr lang="en-US" sz="2800" i="1" dirty="0" smtClean="0">
                <a:solidFill>
                  <a:schemeClr val="accent3"/>
                </a:solidFill>
                <a:latin typeface="Chiller" pitchFamily="82" charset="0"/>
              </a:rPr>
              <a:t>  </a:t>
            </a:r>
            <a:endParaRPr lang="en-US" sz="2800" i="1" dirty="0">
              <a:solidFill>
                <a:schemeClr val="accent3"/>
              </a:solidFill>
              <a:latin typeface="Chiller" pitchFamily="8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u="sng" dirty="0" smtClean="0">
                <a:solidFill>
                  <a:schemeClr val="tx2"/>
                </a:solidFill>
              </a:rPr>
              <a:t>Low-pass to high-pass transformation</a:t>
            </a:r>
            <a:endParaRPr lang="en-US" u="sng" dirty="0">
              <a:solidFill>
                <a:schemeClr val="tx2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676400"/>
            <a:ext cx="15811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95400" y="35052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u="sng" dirty="0" smtClean="0">
                <a:solidFill>
                  <a:schemeClr val="tx2"/>
                </a:solidFill>
              </a:rPr>
              <a:t>Bass-pass transformation</a:t>
            </a:r>
            <a:endParaRPr lang="en-US" sz="2800" i="1" u="sng" dirty="0">
              <a:solidFill>
                <a:schemeClr val="tx2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4953000"/>
            <a:ext cx="13049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5791200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4648200"/>
            <a:ext cx="140970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181600" y="6248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Series L</a:t>
            </a:r>
            <a:endParaRPr lang="en-US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29400" y="4800600"/>
            <a:ext cx="12382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6705600" y="6248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Shunt C</a:t>
            </a:r>
            <a:endParaRPr lang="en-US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4600" y="3962400"/>
            <a:ext cx="38385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1270</TotalTime>
  <Words>131</Words>
  <Application>Microsoft Office PowerPoint</Application>
  <PresentationFormat>Экран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Microwave Devices E511</vt:lpstr>
      <vt:lpstr>Agenda </vt:lpstr>
      <vt:lpstr>MW Filter design </vt:lpstr>
      <vt:lpstr>Insertion loss ..cont.</vt:lpstr>
      <vt:lpstr>Filter design procedure </vt:lpstr>
      <vt:lpstr>Filter Prototype</vt:lpstr>
      <vt:lpstr>Filter Prototype …cont.</vt:lpstr>
      <vt:lpstr>Impedance and Frequency Scaling</vt:lpstr>
      <vt:lpstr>Low-pass to high-pass transformation</vt:lpstr>
      <vt:lpstr>Слайд 10</vt:lpstr>
      <vt:lpstr>Transformation 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Microwave Devices E511</dc:title>
  <dc:creator>armsgroup</dc:creator>
  <cp:lastModifiedBy>armsgroup</cp:lastModifiedBy>
  <cp:revision>128</cp:revision>
  <dcterms:created xsi:type="dcterms:W3CDTF">2012-09-19T18:03:13Z</dcterms:created>
  <dcterms:modified xsi:type="dcterms:W3CDTF">2012-11-30T11:17:43Z</dcterms:modified>
</cp:coreProperties>
</file>